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8" r:id="rId4"/>
    <p:sldId id="264" r:id="rId5"/>
    <p:sldId id="265" r:id="rId6"/>
    <p:sldId id="266" r:id="rId7"/>
    <p:sldId id="263" r:id="rId8"/>
    <p:sldId id="259" r:id="rId9"/>
    <p:sldId id="260" r:id="rId10"/>
    <p:sldId id="261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944"/>
    <a:srgbClr val="2E9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4BA4-49FA-4CAE-BF04-22D6B40B0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329BB-6C5E-4F41-BE77-85D6BD804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A1499-32AC-4003-9315-C3AAAB1A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C42F1-103D-4D66-A04F-F2A45C35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8B80F-00AF-4066-B9FC-A4CED477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B7C2-36DA-4D89-89F0-5BAD90B5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23378-DB02-432A-83B3-5C4FD3677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2CC3-31B7-4C51-A28B-04D32146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1FA07-43BE-47C2-B28B-0299ABAE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86360-8B8E-4A34-838D-11D46BE9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6986B8-7A29-4988-8B23-DF11EB573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876DE6-4425-4674-941E-ED0678168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B576E-0162-4788-B65A-84BF5FC5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7D52E-AEFF-4C8B-A715-C096AAD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23E4F-743A-4BDA-ACAC-E3B58A2E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8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FAEE2-C450-42B8-B4C8-E9CCA4BB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596E6-9D76-47AE-AE7E-DF39E13A5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CA61F-4736-4FAC-88B7-3F92CF53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08E71-6EA9-49AF-8874-A43B461F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07940-8A2A-486E-936B-BBF68C95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2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561D-37F4-4153-B01B-CA6FD39A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61A52-96D0-40CF-A74C-D36046694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2AA53-14A6-4648-930E-90503F9E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37842-2647-4750-B978-327D2CEC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894ED-6088-44C3-8990-E4F9A099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8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C3F40-AFBA-42CC-B8FE-E52205BF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D2869-0F57-4E2B-9260-D2807C925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1D90A-D5A5-486A-BD92-481A4D8BE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1A4D9-877A-4940-BAC6-0F3B2EED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7081-F10C-496D-ACDC-BAA81699A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005E1-48DF-42DD-BA16-A9346BA7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0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5DE5-8D8A-4581-944F-D3AD8104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55B9C-96C2-40E0-BAA8-FEE130DA1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83913-B86B-42DE-B3A7-585334DC7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D8285-4724-41B2-87C8-F9D532B05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1D45F-B853-425C-8797-BCB4A8D3F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0433B-1374-4CD0-A1C3-6324AB3E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639CB-252E-4916-8397-E8AE1617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7114A-5BE9-4954-9A37-99B95019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2F12-BB38-4E9A-A7DC-99ABC2DCF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2CEDA-B985-4B79-9185-5CA94B08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F20BD-B0B7-45ED-92B6-0463A5AF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2DD31-6F6D-423A-B50B-61E03911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4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F36F1-744C-460E-B180-0E3104C5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D8490-5BD8-4AAC-826B-CC10951B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5130D-611A-4F33-906D-20922781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509B-D832-4073-8BB9-504AAA57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B02E-4AAF-4030-A64D-F872E54F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225F4-4F4E-44F5-B377-6E1A16344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66FF9-EA51-48EB-87E8-79BFDFD0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7B155-D334-4FEE-8072-FF339BC0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15DB6-F8D7-44AB-8357-7BD0EF0B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0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3376-F24C-4283-B1EF-916BEE4B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0DE38-2E9F-4590-A631-87E2B38A3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FA09B-C747-4C37-BE35-6BFBC6083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EB9C0-1004-444B-A1CB-00F80CB1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6D88B-E925-433D-9FC6-C8F4183B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2BCCB-CE48-46F3-9B4F-694CCBE0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9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44019-0270-4162-9A01-C2ED71A1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FE6A1-A972-4F6C-90BB-4868F9858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AEAC7-0160-4F6D-BE8A-549DFC52C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5C84-E707-4360-9EAB-BE75DEB9891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9C066-A8F6-4971-A5F9-4C4DA0EFD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E5191-D823-415A-83BD-CF12AC2B8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B6E05-5385-4B1C-8FD5-B84F2065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0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ytimetotri.com/signin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98BEA-7BB8-4827-BE6A-10D455705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58" y="2193580"/>
            <a:ext cx="10992245" cy="3236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6B3420-A2BD-43D6-9B64-0BBD862662E0}"/>
              </a:ext>
            </a:extLst>
          </p:cNvPr>
          <p:cNvSpPr/>
          <p:nvPr/>
        </p:nvSpPr>
        <p:spPr>
          <a:xfrm>
            <a:off x="1941766" y="3580971"/>
            <a:ext cx="9181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PLEASE SIGN IN ON YOUR MOBILE DEVICE NOW</a:t>
            </a:r>
          </a:p>
          <a:p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Go to: 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  <a:hlinkClick r:id="rId6"/>
              </a:rPr>
              <a:t>www.mytimetotri.com/signin</a:t>
            </a:r>
            <a:endParaRPr lang="en-US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Enter your name, email, and partner code (ask the host for the code)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941766" y="2433331"/>
            <a:ext cx="959065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>
                <a:solidFill>
                  <a:schemeClr val="bg1"/>
                </a:solidFill>
                <a:latin typeface="Myriad Pro" panose="020B0503030403020204" pitchFamily="34" charset="0"/>
              </a:rPr>
              <a:t>WELCOME!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4EABA-F73F-4987-81F4-39661ED3472A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435E1-B2BE-4999-BA62-B62C2B59E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501" y="509968"/>
            <a:ext cx="6873102" cy="15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80" y="1294444"/>
            <a:ext cx="6237618" cy="1384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315" y="2743094"/>
            <a:ext cx="10271857" cy="260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827951" y="1443837"/>
            <a:ext cx="108560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GET SWIMMING</a:t>
            </a:r>
          </a:p>
          <a:p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Get Comfortable In The Water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2314047" y="3144367"/>
            <a:ext cx="83829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If swimming the length of a pool seems overwhelming, </a:t>
            </a:r>
          </a:p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you’re not alone.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Get comfortable in the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Find a local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For extra help, join a swim class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CA287-05BD-449D-83AD-2EAA20BD9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97" y="1278945"/>
            <a:ext cx="2960759" cy="13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88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80" y="1294444"/>
            <a:ext cx="6237618" cy="1384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315" y="2743094"/>
            <a:ext cx="10271857" cy="260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827951" y="1443837"/>
            <a:ext cx="108560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GET TRAINING</a:t>
            </a:r>
          </a:p>
          <a:p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Get Going &amp; Set a Goal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2314047" y="3144367"/>
            <a:ext cx="83829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Get a training plan and sign up for a race to get going.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Download your free training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Join a local run club or spin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Sign up for your first triathlon and put the date on your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Share the news with your friends and family so they can cheer you on!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CA287-05BD-449D-83AD-2EAA20BD9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97" y="1278945"/>
            <a:ext cx="2960759" cy="13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3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98BEA-7BB8-4827-BE6A-10D455705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61" y="1385906"/>
            <a:ext cx="7065841" cy="3236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202908" y="1832082"/>
            <a:ext cx="505530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Myriad Pro" panose="020B0503030403020204" pitchFamily="34" charset="0"/>
              </a:rPr>
              <a:t>GET YOUR FREE TRAINING PLAN AT mytimetotri.com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4EABA-F73F-4987-81F4-39661ED3472A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26954D-D294-4C63-A172-1EC4C558B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210" y="2440824"/>
            <a:ext cx="5559953" cy="31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5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7" y="0"/>
            <a:ext cx="12192000" cy="592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98BEA-7BB8-4827-BE6A-10D455705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20" y="3137947"/>
            <a:ext cx="11107157" cy="1716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4EABA-F73F-4987-81F4-39661ED3472A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F51110-D920-4871-B40E-FE815ACC0D7F}"/>
              </a:ext>
            </a:extLst>
          </p:cNvPr>
          <p:cNvSpPr/>
          <p:nvPr/>
        </p:nvSpPr>
        <p:spPr>
          <a:xfrm>
            <a:off x="932131" y="3505381"/>
            <a:ext cx="1083212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200" b="1" dirty="0">
                <a:solidFill>
                  <a:schemeClr val="bg1"/>
                </a:solidFill>
                <a:latin typeface="Myriad Pro" panose="020B0503030403020204" pitchFamily="34" charset="0"/>
              </a:rPr>
              <a:t>SEE YOU AT THE FINISH LINE!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CB1E85-F286-4D74-A1CC-53EDF29D0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975" y="1382582"/>
            <a:ext cx="6873102" cy="15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6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98BEA-7BB8-4827-BE6A-10D455705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58" y="2193580"/>
            <a:ext cx="10992245" cy="3236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6B3420-A2BD-43D6-9B64-0BBD862662E0}"/>
              </a:ext>
            </a:extLst>
          </p:cNvPr>
          <p:cNvSpPr/>
          <p:nvPr/>
        </p:nvSpPr>
        <p:spPr>
          <a:xfrm>
            <a:off x="1941766" y="4547826"/>
            <a:ext cx="9181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Three sports. One ﬁnish line. Great resources to help you get there.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941766" y="2433331"/>
            <a:ext cx="95906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>
                <a:solidFill>
                  <a:schemeClr val="bg1"/>
                </a:solidFill>
                <a:latin typeface="Myriad Pro" panose="020B0503030403020204" pitchFamily="34" charset="0"/>
              </a:rPr>
              <a:t>GETTING STARTED IN TRIATHLON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4EABA-F73F-4987-81F4-39661ED3472A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435E1-B2BE-4999-BA62-B62C2B59E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501" y="509968"/>
            <a:ext cx="6873102" cy="15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2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73" y="1113502"/>
            <a:ext cx="6650014" cy="1476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888" y="2697678"/>
            <a:ext cx="9497154" cy="2405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4684688" y="1270976"/>
            <a:ext cx="711921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TRIATHLON:</a:t>
            </a:r>
          </a:p>
          <a:p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A SPORT FOR EVERYONE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1904540" y="3020605"/>
            <a:ext cx="838291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E9A47"/>
                </a:solidFill>
                <a:latin typeface="Myriad Pro" panose="020B0503030403020204" pitchFamily="34" charset="0"/>
              </a:rPr>
              <a:t>Swim Bike, and Run!</a:t>
            </a:r>
          </a:p>
          <a:p>
            <a:r>
              <a:rPr lang="en-US" sz="2400" b="1" dirty="0">
                <a:solidFill>
                  <a:srgbClr val="212944"/>
                </a:solidFill>
                <a:latin typeface="Myriad Pro" panose="020B0503030403020204" pitchFamily="34" charset="0"/>
              </a:rPr>
              <a:t>No matter the distance, if you cross the finish line, you are a triathlete! There is a place for everyone in the sport regardless of your experience, ability, or age. 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4B1D65-7487-489D-B5BD-990ED4A85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224" y="1122749"/>
            <a:ext cx="1836464" cy="14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3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73" y="1296386"/>
            <a:ext cx="6650014" cy="1476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888" y="2880562"/>
            <a:ext cx="9497154" cy="2405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4684688" y="1453860"/>
            <a:ext cx="711921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“DO SOMETHING NEW </a:t>
            </a:r>
          </a:p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EVERYDAY”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1904540" y="3203489"/>
            <a:ext cx="838291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E9A47"/>
                </a:solidFill>
                <a:latin typeface="Myriad Pro" panose="020B0503030403020204" pitchFamily="34" charset="0"/>
              </a:rPr>
              <a:t>That’s from Marcus Cook, a</a:t>
            </a:r>
            <a:r>
              <a:rPr lang="en-US" sz="2800" b="1" i="1" dirty="0">
                <a:solidFill>
                  <a:srgbClr val="2E9A47"/>
                </a:solidFill>
                <a:latin typeface="Myriad Pro" panose="020B0503030403020204" pitchFamily="34" charset="0"/>
              </a:rPr>
              <a:t> Time to Tri Ambassador.</a:t>
            </a:r>
          </a:p>
          <a:p>
            <a:r>
              <a:rPr lang="en-US" sz="2000" b="1" dirty="0">
                <a:solidFill>
                  <a:srgbClr val="212944"/>
                </a:solidFill>
                <a:latin typeface="Myriad Pro" panose="020B0503030403020204" pitchFamily="34" charset="0"/>
              </a:rPr>
              <a:t>Marcus used triathlon to lose 268 pounds – and counting. His main goal wasn’t simply to finish, it was to walk every day for two weeks, for just 20 minutes. Triathlon offers a unique and motivating way to try something new, jump-start your fitness, and boost your health. 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A4848-8A15-4B2C-9B28-99E5B50D7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065" y="1274499"/>
            <a:ext cx="1252459" cy="14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6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73" y="1296386"/>
            <a:ext cx="6650014" cy="1476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888" y="2880562"/>
            <a:ext cx="9497154" cy="2405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4684689" y="1664026"/>
            <a:ext cx="71192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WHY WE LOVE TRIATHLON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1904540" y="3203489"/>
            <a:ext cx="838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E9A47"/>
                </a:solidFill>
                <a:latin typeface="Myriad Pro" panose="020B0503030403020204" pitchFamily="34" charset="0"/>
              </a:rPr>
              <a:t>The Sport. </a:t>
            </a:r>
            <a:r>
              <a:rPr lang="en-US" sz="2000" dirty="0">
                <a:solidFill>
                  <a:srgbClr val="212944"/>
                </a:solidFill>
                <a:latin typeface="Myriad Pro" panose="020B0503030403020204" pitchFamily="34" charset="0"/>
              </a:rPr>
              <a:t>Triathlon is beginner-friendly, welcoming and utterly rewarding. It’s a meaningful accomplishment you’ll be proud of for life. </a:t>
            </a:r>
          </a:p>
          <a:p>
            <a:r>
              <a:rPr lang="en-US" sz="2000" b="1" dirty="0">
                <a:solidFill>
                  <a:srgbClr val="2E9A47"/>
                </a:solidFill>
                <a:latin typeface="Myriad Pro" panose="020B0503030403020204" pitchFamily="34" charset="0"/>
              </a:rPr>
              <a:t>The Community. </a:t>
            </a:r>
            <a:r>
              <a:rPr lang="en-US" sz="2000" dirty="0">
                <a:solidFill>
                  <a:srgbClr val="212944"/>
                </a:solidFill>
                <a:latin typeface="Myriad Pro" panose="020B0503030403020204" pitchFamily="34" charset="0"/>
              </a:rPr>
              <a:t>Triathletes (even the pros) are incredibly supportive, encouraging, and motivating. </a:t>
            </a:r>
          </a:p>
          <a:p>
            <a:r>
              <a:rPr lang="en-US" sz="2000" b="1" dirty="0">
                <a:solidFill>
                  <a:srgbClr val="2E9A47"/>
                </a:solidFill>
                <a:latin typeface="Myriad Pro" panose="020B0503030403020204" pitchFamily="34" charset="0"/>
              </a:rPr>
              <a:t>The Fitness. </a:t>
            </a:r>
            <a:r>
              <a:rPr lang="en-US" sz="2000" dirty="0">
                <a:solidFill>
                  <a:srgbClr val="212944"/>
                </a:solidFill>
                <a:latin typeface="Myriad Pro" panose="020B0503030403020204" pitchFamily="34" charset="0"/>
              </a:rPr>
              <a:t>Triathlon training provides terrific, low-impact cross-training. You’ll feel better, have more energy, and live a healthier lifestyle. </a:t>
            </a:r>
            <a:endParaRPr lang="en-US" sz="2000" i="1" dirty="0">
              <a:solidFill>
                <a:srgbClr val="212944"/>
              </a:solidFill>
              <a:latin typeface="Myriad Pro" panose="020B0503030403020204" pitchFamily="34" charset="0"/>
            </a:endParaRPr>
          </a:p>
          <a:p>
            <a:endParaRPr lang="en-US" sz="2000" i="1" dirty="0">
              <a:solidFill>
                <a:srgbClr val="212944"/>
              </a:solidFill>
              <a:latin typeface="Myriad Pro" panose="020B0503030403020204" pitchFamily="34" charset="0"/>
            </a:endParaRPr>
          </a:p>
          <a:p>
            <a:endParaRPr lang="en-US" sz="2000" i="1" dirty="0">
              <a:solidFill>
                <a:srgbClr val="212944"/>
              </a:solidFill>
              <a:latin typeface="Myriad Pro" panose="020B0503030403020204" pitchFamily="34" charset="0"/>
            </a:endParaRPr>
          </a:p>
          <a:p>
            <a:endParaRPr lang="en-US" sz="2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F2609-A0F2-4B15-A718-CE2FB1400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6656" y="1291473"/>
            <a:ext cx="1051919" cy="14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5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73" y="1296386"/>
            <a:ext cx="6650014" cy="1476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888" y="2880562"/>
            <a:ext cx="9497154" cy="2405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4684689" y="1664026"/>
            <a:ext cx="71192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YOU CAN DO EACH SPORT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4D5A8-6ABA-47EE-A5D2-F08FA5F0D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030" y="1259511"/>
            <a:ext cx="1540590" cy="15000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1AEFA6-84FE-4FA6-B9DE-3E3D0D7811D9}"/>
              </a:ext>
            </a:extLst>
          </p:cNvPr>
          <p:cNvSpPr/>
          <p:nvPr/>
        </p:nvSpPr>
        <p:spPr>
          <a:xfrm>
            <a:off x="1904540" y="3203489"/>
            <a:ext cx="83829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E9A47"/>
                </a:solidFill>
                <a:latin typeface="Myriad Pro" panose="020B0503030403020204" pitchFamily="34" charset="0"/>
              </a:rPr>
              <a:t>Can you swim? Can you bike? Can you run?</a:t>
            </a:r>
            <a:endParaRPr lang="en-US" sz="2800" b="1" i="1" dirty="0">
              <a:solidFill>
                <a:srgbClr val="2E9A47"/>
              </a:solidFill>
              <a:latin typeface="Myriad Pro" panose="020B0503030403020204" pitchFamily="34" charset="0"/>
            </a:endParaRPr>
          </a:p>
          <a:p>
            <a:r>
              <a:rPr lang="en-US" sz="2000" b="1" dirty="0">
                <a:solidFill>
                  <a:srgbClr val="212944"/>
                </a:solidFill>
                <a:latin typeface="Myriad Pro" panose="020B0503030403020204" pitchFamily="34" charset="0"/>
              </a:rPr>
              <a:t>Congratulations, you have what it takes to be a triathlete. Even if you have never done these sports, there is always </a:t>
            </a:r>
            <a:r>
              <a:rPr lang="en-US" sz="2000" b="1" i="1" dirty="0">
                <a:solidFill>
                  <a:srgbClr val="212944"/>
                </a:solidFill>
                <a:latin typeface="Myriad Pro" panose="020B0503030403020204" pitchFamily="34" charset="0"/>
              </a:rPr>
              <a:t>time to tri </a:t>
            </a:r>
            <a:r>
              <a:rPr lang="en-US" sz="2000" b="1" dirty="0">
                <a:solidFill>
                  <a:srgbClr val="212944"/>
                </a:solidFill>
                <a:latin typeface="Myriad Pro" panose="020B0503030403020204" pitchFamily="34" charset="0"/>
              </a:rPr>
              <a:t>something new.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80" y="1294444"/>
            <a:ext cx="6237618" cy="1384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315" y="2743094"/>
            <a:ext cx="10271857" cy="260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827951" y="1443837"/>
            <a:ext cx="108560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GET CONNECTED</a:t>
            </a:r>
          </a:p>
          <a:p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Learn The Basics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2314047" y="3144367"/>
            <a:ext cx="83829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Becoming a triathlete is easier than you think.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Learn the basics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Find a local tri club to get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Get a coach for extra help. Beginner resources at </a:t>
            </a:r>
            <a:r>
              <a:rPr lang="en-US" b="1" dirty="0">
                <a:solidFill>
                  <a:srgbClr val="2E9A47"/>
                </a:solidFill>
                <a:latin typeface="Myriad Pro" panose="020B0503030403020204" pitchFamily="34" charset="0"/>
              </a:rPr>
              <a:t>mytimetotri.com </a:t>
            </a: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can help you to get started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E525A2-F3F9-4864-ABBB-AFC20597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98" y="1294197"/>
            <a:ext cx="2960759" cy="13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9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80" y="1294444"/>
            <a:ext cx="6237618" cy="1384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315" y="2743094"/>
            <a:ext cx="10271857" cy="260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827951" y="1443837"/>
            <a:ext cx="108560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GET COMMITTED</a:t>
            </a:r>
          </a:p>
          <a:p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Find Time To Train &amp; Stick To It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2314047" y="3144367"/>
            <a:ext cx="83829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Triathlon takes less time to train for than you might think. </a:t>
            </a:r>
          </a:p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You can do it in just 5 hours per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Review your calendar and commitments and identify training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Commit to 5 hours a week and stick to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Balancing work, life and health is manageable if you plan properly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ABB66-4355-43BB-A6D5-E683DE9DA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100" y="1294443"/>
            <a:ext cx="2960762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0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B85817-3E4F-4622-B707-DA0FFAEC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87" y="5578255"/>
            <a:ext cx="3143386" cy="12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CD3625-3FD5-4BEC-94D4-131EF9A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2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BC0C7-26EF-4FFB-9BFD-702EBC47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80" y="1294444"/>
            <a:ext cx="6237618" cy="1384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D8AB1-74D3-4C31-BD0E-C8017CBF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315" y="2743094"/>
            <a:ext cx="10271857" cy="260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422EA-6F6A-47CD-9591-B9CEF5EF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61" y="375548"/>
            <a:ext cx="2557055" cy="73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050D5-AD1C-4A37-8AE7-E7C0FE796BC8}"/>
              </a:ext>
            </a:extLst>
          </p:cNvPr>
          <p:cNvSpPr txBox="1"/>
          <p:nvPr/>
        </p:nvSpPr>
        <p:spPr>
          <a:xfrm>
            <a:off x="386148" y="6070724"/>
            <a:ext cx="559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2944"/>
                </a:solidFill>
                <a:latin typeface="Myriad Pro" panose="020B0503030403020204" pitchFamily="34" charset="0"/>
              </a:rPr>
              <a:t>www.mytimetotri.com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51D16-779F-4C5F-97FA-FED49852CABF}"/>
              </a:ext>
            </a:extLst>
          </p:cNvPr>
          <p:cNvSpPr/>
          <p:nvPr/>
        </p:nvSpPr>
        <p:spPr>
          <a:xfrm>
            <a:off x="1827951" y="1443837"/>
            <a:ext cx="108560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Myriad Pro" panose="020B0503030403020204" pitchFamily="34" charset="0"/>
              </a:rPr>
              <a:t>GET GEAR</a:t>
            </a:r>
          </a:p>
          <a:p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Get The Basics</a:t>
            </a:r>
          </a:p>
          <a:p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999C8-A8D3-461E-B2E4-F02B30046403}"/>
              </a:ext>
            </a:extLst>
          </p:cNvPr>
          <p:cNvSpPr/>
          <p:nvPr/>
        </p:nvSpPr>
        <p:spPr>
          <a:xfrm>
            <a:off x="2314047" y="3144367"/>
            <a:ext cx="83829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You probably already have the basics: </a:t>
            </a:r>
          </a:p>
          <a:p>
            <a:r>
              <a:rPr lang="en-US" sz="2200" b="1" dirty="0">
                <a:solidFill>
                  <a:srgbClr val="2E9A47"/>
                </a:solidFill>
                <a:latin typeface="Myriad Pro" panose="020B0503030403020204" pitchFamily="34" charset="0"/>
              </a:rPr>
              <a:t>a swimsuit, a bike, and a pair of running shoes.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Lace up your running 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Get a pair of goggles and start swimming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944"/>
                </a:solidFill>
                <a:latin typeface="Myriad Pro" panose="020B0503030403020204" pitchFamily="34" charset="0"/>
              </a:rPr>
              <a:t>Ride what you have: any bike is fine, even a bike at the gym</a:t>
            </a:r>
          </a:p>
          <a:p>
            <a:endParaRPr lang="en-US" sz="3000" b="1" dirty="0">
              <a:solidFill>
                <a:srgbClr val="212944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3B5FC-0B03-460E-8BC0-17931BDD2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259" y="1294443"/>
            <a:ext cx="3052753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637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Marnie Oshan</dc:creator>
  <cp:lastModifiedBy>Marnie Oshan</cp:lastModifiedBy>
  <cp:revision>11</cp:revision>
  <dcterms:created xsi:type="dcterms:W3CDTF">2018-05-21T04:43:38Z</dcterms:created>
  <dcterms:modified xsi:type="dcterms:W3CDTF">2018-09-13T14:18:50Z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